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79FB"/>
    <a:srgbClr val="FDC7EE"/>
    <a:srgbClr val="990033"/>
    <a:srgbClr val="F86F08"/>
    <a:srgbClr val="F99707"/>
    <a:srgbClr val="02A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2025/10/30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文字の書かれた紙&#10;&#10;AI 生成コンテンツは誤りを含む可能性があります。">
            <a:extLst>
              <a:ext uri="{FF2B5EF4-FFF2-40B4-BE49-F238E27FC236}">
                <a16:creationId xmlns:a16="http://schemas.microsoft.com/office/drawing/2014/main" id="{C7B49CA0-021E-3ED0-D927-35BE2FB44F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51" y="1474609"/>
            <a:ext cx="4909677" cy="3240797"/>
          </a:xfrm>
          <a:prstGeom prst="rect">
            <a:avLst/>
          </a:prstGeom>
        </p:spPr>
      </p:pic>
      <p:pic>
        <p:nvPicPr>
          <p:cNvPr id="22" name="図 21" descr="背景パター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05FBFA8-C4E2-459E-7AD0-C83AE43C54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51" y="4803854"/>
            <a:ext cx="1721190" cy="1165005"/>
          </a:xfrm>
          <a:prstGeom prst="rect">
            <a:avLst/>
          </a:prstGeom>
        </p:spPr>
      </p:pic>
      <p:pic>
        <p:nvPicPr>
          <p:cNvPr id="2" name="図 1" descr="ロゴ, アイコン&#10;&#10;自動的に生成された説明">
            <a:extLst>
              <a:ext uri="{FF2B5EF4-FFF2-40B4-BE49-F238E27FC236}">
                <a16:creationId xmlns:a16="http://schemas.microsoft.com/office/drawing/2014/main" id="{B51A94C3-DD7A-9505-413E-87C637CB4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1164" y="2103755"/>
            <a:ext cx="485919" cy="485919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80778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［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商品名： </a:t>
            </a:r>
            <a:r>
              <a:rPr lang="en-US" altLang="ja-JP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４エコグロッシークリアファイル</a:t>
            </a:r>
            <a:r>
              <a:rPr lang="ja-JP" altLang="en-US" sz="2800" b="1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355976" y="6093296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260017" y="4091293"/>
            <a:ext cx="399249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サイズ：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W220×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Ｈ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310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㎜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素材　：再生率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70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％以上 半透明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PP0.2㎜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厚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印刷　：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UV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オフセット印刷 白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+4c+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ニス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+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特殊印刷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/0 </a:t>
            </a:r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梱包　：</a:t>
            </a:r>
            <a:r>
              <a:rPr lang="ja-JP" altLang="en-US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適量ダンボール</a:t>
            </a:r>
            <a:r>
              <a:rPr lang="ja-JP" altLang="ja-JP" sz="12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梱包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製作日数：校了後　約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日間（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万部）</a:t>
            </a:r>
          </a:p>
          <a:p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生産地：日本　埼玉県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6165304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965805" y="1254107"/>
            <a:ext cx="4580922" cy="10926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商品特徴：</a:t>
            </a:r>
            <a:endParaRPr lang="en-US" altLang="ja-JP" sz="13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①特殊印刷により</a:t>
            </a:r>
            <a:r>
              <a:rPr lang="ja-JP" altLang="en-US" sz="13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グロス＆ザラザラ質感を再現</a:t>
            </a:r>
            <a:endParaRPr lang="en-US" altLang="ja-JP" sz="13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</a:t>
            </a:r>
            <a:r>
              <a:rPr lang="ja-JP" altLang="en-US" sz="13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エコマーク認定商品！</a:t>
            </a:r>
            <a:r>
              <a:rPr lang="en-US" altLang="ja-JP" sz="13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3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グリーン購入法にも適合</a:t>
            </a:r>
            <a:r>
              <a:rPr lang="en-US" altLang="ja-JP" sz="13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lang="en-US" altLang="ja-JP" sz="13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lang="ja-JP" altLang="en-US" sz="13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再生プラスチックを</a:t>
            </a:r>
            <a:r>
              <a:rPr lang="en-US" altLang="ja-JP" sz="13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70</a:t>
            </a:r>
            <a:r>
              <a:rPr lang="ja-JP" altLang="en-US" sz="13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％活用</a:t>
            </a:r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したクリアファイル</a:t>
            </a:r>
            <a:endParaRPr lang="en-US" altLang="ja-JP" sz="13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④再生素材でも</a:t>
            </a:r>
            <a:r>
              <a:rPr lang="ja-JP" altLang="en-US" sz="13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きれいな仕上がり！</a:t>
            </a:r>
            <a:endParaRPr lang="en-US" altLang="ja-JP" sz="13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2017145" y="4844213"/>
            <a:ext cx="1450557" cy="504056"/>
          </a:xfrm>
          <a:prstGeom prst="wedgeRoundRectCallout">
            <a:avLst>
              <a:gd name="adj1" fmla="val -59591"/>
              <a:gd name="adj2" fmla="val 2849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全く違う質感が</a:t>
            </a:r>
            <a:endParaRPr kumimoji="1"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高級感を演出！</a:t>
            </a:r>
            <a:endParaRPr kumimoji="1" lang="en-US" altLang="ja-JP" sz="11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87F0E4-91DC-2BD1-9E7C-DF46B93AD0A6}"/>
              </a:ext>
            </a:extLst>
          </p:cNvPr>
          <p:cNvGrpSpPr/>
          <p:nvPr/>
        </p:nvGrpSpPr>
        <p:grpSpPr>
          <a:xfrm>
            <a:off x="7865100" y="5168313"/>
            <a:ext cx="1152128" cy="846962"/>
            <a:chOff x="539552" y="4759773"/>
            <a:chExt cx="1543050" cy="1196288"/>
          </a:xfrm>
        </p:grpSpPr>
        <p:pic>
          <p:nvPicPr>
            <p:cNvPr id="4" name="図 3" descr="文字の書かれた紙&#10;&#10;中程度の精度で自動的に生成された説明">
              <a:extLst>
                <a:ext uri="{FF2B5EF4-FFF2-40B4-BE49-F238E27FC236}">
                  <a16:creationId xmlns:a16="http://schemas.microsoft.com/office/drawing/2014/main" id="{8844B8B8-6AC9-9819-92EF-992EE95E19F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4759773"/>
              <a:ext cx="1543050" cy="1171575"/>
            </a:xfrm>
            <a:prstGeom prst="rect">
              <a:avLst/>
            </a:prstGeom>
          </p:spPr>
        </p:pic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FFE87C7-2C26-B0BD-3D8D-B694B332D1F4}"/>
                </a:ext>
              </a:extLst>
            </p:cNvPr>
            <p:cNvGrpSpPr/>
            <p:nvPr/>
          </p:nvGrpSpPr>
          <p:grpSpPr>
            <a:xfrm>
              <a:off x="1115616" y="5553236"/>
              <a:ext cx="432033" cy="402825"/>
              <a:chOff x="1115616" y="5553236"/>
              <a:chExt cx="432033" cy="402825"/>
            </a:xfrm>
          </p:grpSpPr>
          <p:cxnSp>
            <p:nvCxnSpPr>
              <p:cNvPr id="6" name="直線コネクタ 5">
                <a:extLst>
                  <a:ext uri="{FF2B5EF4-FFF2-40B4-BE49-F238E27FC236}">
                    <a16:creationId xmlns:a16="http://schemas.microsoft.com/office/drawing/2014/main" id="{BA1FFCD3-42DF-13C0-F997-5EF9EA0246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BC06E5D7-777B-9916-C3FD-AECA34596B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5616" y="5661248"/>
                <a:ext cx="36004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>
                <a:extLst>
                  <a:ext uri="{FF2B5EF4-FFF2-40B4-BE49-F238E27FC236}">
                    <a16:creationId xmlns:a16="http://schemas.microsoft.com/office/drawing/2014/main" id="{7A1B9C41-6575-1D82-AE81-558E324F10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656" y="5553236"/>
                <a:ext cx="0" cy="21602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05B56E3A-16D2-7934-0CFF-B6CC62F2517B}"/>
                  </a:ext>
                </a:extLst>
              </p:cNvPr>
              <p:cNvSpPr txBox="1"/>
              <p:nvPr/>
            </p:nvSpPr>
            <p:spPr>
              <a:xfrm>
                <a:off x="1115616" y="5673494"/>
                <a:ext cx="432033" cy="282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dirty="0"/>
                  <a:t>3㎜</a:t>
                </a:r>
                <a:endParaRPr kumimoji="1" lang="ja-JP" altLang="en-US" sz="700" dirty="0"/>
              </a:p>
            </p:txBody>
          </p:sp>
        </p:grp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9A994AE-E4DB-B6E1-6F07-0D535A20ED8E}"/>
              </a:ext>
            </a:extLst>
          </p:cNvPr>
          <p:cNvSpPr txBox="1"/>
          <p:nvPr/>
        </p:nvSpPr>
        <p:spPr>
          <a:xfrm>
            <a:off x="6182084" y="5630828"/>
            <a:ext cx="1713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3㎜</a:t>
            </a:r>
            <a:r>
              <a:rPr kumimoji="1"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程度のヤケ・気泡が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数％の確率で混入します。</a:t>
            </a:r>
            <a:endParaRPr kumimoji="1" lang="ja-JP" altLang="en-US" sz="1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483BD4E-D9F0-06B0-AD21-6B47B4B56A69}"/>
              </a:ext>
            </a:extLst>
          </p:cNvPr>
          <p:cNvSpPr txBox="1"/>
          <p:nvPr/>
        </p:nvSpPr>
        <p:spPr>
          <a:xfrm>
            <a:off x="5057956" y="2657753"/>
            <a:ext cx="4065130" cy="1231106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PP FACTORY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だから出来ること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エビデンス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エコマーク認定書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をすぐに御提供可能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大量ロット・短納期にも出来る限り対応いたします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エコでありながらバージン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PP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に遜色のないきれいな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仕上がりを実現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7" name="図 26" descr="屋内, テーブル, 食品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78C9EDC-77A6-F00E-F063-24EA9ABDE13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634" y="4913475"/>
            <a:ext cx="1549095" cy="1068824"/>
          </a:xfrm>
          <a:prstGeom prst="rect">
            <a:avLst/>
          </a:prstGeom>
        </p:spPr>
      </p:pic>
      <p:sp>
        <p:nvSpPr>
          <p:cNvPr id="30" name="角丸四角形吹き出し 28">
            <a:extLst>
              <a:ext uri="{FF2B5EF4-FFF2-40B4-BE49-F238E27FC236}">
                <a16:creationId xmlns:a16="http://schemas.microsoft.com/office/drawing/2014/main" id="{29F3F051-C97C-ED17-3F32-E8F6021E18ED}"/>
              </a:ext>
            </a:extLst>
          </p:cNvPr>
          <p:cNvSpPr/>
          <p:nvPr/>
        </p:nvSpPr>
        <p:spPr>
          <a:xfrm>
            <a:off x="2009213" y="5428884"/>
            <a:ext cx="1510044" cy="504056"/>
          </a:xfrm>
          <a:prstGeom prst="wedgeRoundRectCallout">
            <a:avLst>
              <a:gd name="adj1" fmla="val 60788"/>
              <a:gd name="adj2" fmla="val 8341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万線で一味違った仕上がりに！</a:t>
            </a:r>
            <a:endParaRPr kumimoji="1"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878</TotalTime>
  <Words>187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小松 祐司</cp:lastModifiedBy>
  <cp:revision>118</cp:revision>
  <cp:lastPrinted>2025-10-06T11:26:11Z</cp:lastPrinted>
  <dcterms:created xsi:type="dcterms:W3CDTF">2013-04-02T06:14:51Z</dcterms:created>
  <dcterms:modified xsi:type="dcterms:W3CDTF">2025-10-30T11:21:12Z</dcterms:modified>
</cp:coreProperties>
</file>